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87" r:id="rId4"/>
    <p:sldId id="307" r:id="rId5"/>
    <p:sldId id="314" r:id="rId6"/>
    <p:sldId id="281" r:id="rId7"/>
    <p:sldId id="290" r:id="rId8"/>
    <p:sldId id="296" r:id="rId9"/>
    <p:sldId id="277" r:id="rId10"/>
    <p:sldId id="321" r:id="rId11"/>
    <p:sldId id="278" r:id="rId12"/>
    <p:sldId id="293" r:id="rId13"/>
    <p:sldId id="257" r:id="rId14"/>
    <p:sldId id="291" r:id="rId15"/>
    <p:sldId id="322" r:id="rId16"/>
    <p:sldId id="284" r:id="rId17"/>
    <p:sldId id="313" r:id="rId18"/>
    <p:sldId id="315" r:id="rId19"/>
    <p:sldId id="274" r:id="rId20"/>
    <p:sldId id="288" r:id="rId21"/>
    <p:sldId id="297" r:id="rId22"/>
    <p:sldId id="279" r:id="rId23"/>
    <p:sldId id="306" r:id="rId24"/>
    <p:sldId id="285" r:id="rId25"/>
    <p:sldId id="300" r:id="rId26"/>
    <p:sldId id="319" r:id="rId27"/>
    <p:sldId id="263" r:id="rId28"/>
    <p:sldId id="310" r:id="rId29"/>
    <p:sldId id="270" r:id="rId30"/>
    <p:sldId id="294" r:id="rId31"/>
    <p:sldId id="305" r:id="rId32"/>
    <p:sldId id="282" r:id="rId33"/>
    <p:sldId id="258" r:id="rId34"/>
    <p:sldId id="316" r:id="rId35"/>
    <p:sldId id="312" r:id="rId36"/>
    <p:sldId id="304" r:id="rId37"/>
    <p:sldId id="280" r:id="rId38"/>
    <p:sldId id="292" r:id="rId39"/>
    <p:sldId id="259" r:id="rId40"/>
    <p:sldId id="323" r:id="rId41"/>
    <p:sldId id="301" r:id="rId42"/>
    <p:sldId id="271" r:id="rId43"/>
    <p:sldId id="309" r:id="rId44"/>
    <p:sldId id="286" r:id="rId45"/>
    <p:sldId id="320" r:id="rId46"/>
    <p:sldId id="295" r:id="rId47"/>
    <p:sldId id="264" r:id="rId48"/>
    <p:sldId id="303" r:id="rId49"/>
    <p:sldId id="289" r:id="rId50"/>
    <p:sldId id="311" r:id="rId51"/>
    <p:sldId id="299" r:id="rId52"/>
    <p:sldId id="318" r:id="rId53"/>
    <p:sldId id="260" r:id="rId54"/>
    <p:sldId id="302" r:id="rId55"/>
    <p:sldId id="283" r:id="rId56"/>
    <p:sldId id="298" r:id="rId57"/>
    <p:sldId id="261" r:id="rId58"/>
    <p:sldId id="317" r:id="rId59"/>
    <p:sldId id="308" r:id="rId60"/>
    <p:sldId id="265" r:id="rId61"/>
    <p:sldId id="324" r:id="rId62"/>
    <p:sldId id="325" r:id="rId63"/>
    <p:sldId id="326" r:id="rId64"/>
    <p:sldId id="327" r:id="rId65"/>
    <p:sldId id="328" r:id="rId66"/>
    <p:sldId id="329" r:id="rId67"/>
    <p:sldId id="330" r:id="rId68"/>
    <p:sldId id="331" r:id="rId69"/>
    <p:sldId id="332" r:id="rId7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79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8002F-F0A0-67AD-52AD-A46DAA858E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B68365-1853-6E46-517E-5193BD5041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D3F76F-F159-214A-47A8-1D6162EE0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E3F8A-C311-4252-90CE-A67021DD0C45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2339F1-A9F9-C935-F9D5-A9684B80B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124C58-C81B-2B64-E10E-CAD61482A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271E5-6F1E-4599-9380-DE7A8218D2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358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DCEB6-5130-B17F-DBFC-9C007B91C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C1CD72-287B-FC42-8BD1-6C80474515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96CDA7-646A-D3D4-381F-F67D6FBBC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E3F8A-C311-4252-90CE-A67021DD0C45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D2FAA6-3E14-86E2-F9AD-AE4D1A5E0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4BD822-202E-EA5A-584C-46E379EE1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271E5-6F1E-4599-9380-DE7A8218D2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874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4B4375-6B1A-B29E-0847-ABCA2CADB4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668C19-4404-97D2-2046-879DEB6471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2276BA-C330-2EE2-D742-2308C0B12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E3F8A-C311-4252-90CE-A67021DD0C45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BF998D-3AA3-9AB3-8EFA-6FF7C64F7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2A48F5-7792-8DFF-D61A-69780446D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271E5-6F1E-4599-9380-DE7A8218D2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897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D4EAE-B3D1-D5A6-C6C5-4E082B960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0A5745-9A91-97E7-98EC-6FDBF575E0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13DB14-E6EE-3CDB-1CB9-C3716DE83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E3F8A-C311-4252-90CE-A67021DD0C45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B716FC-4A6D-65C6-B417-7481CD62D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F74E31-FC80-88BC-C228-09012FCEB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271E5-6F1E-4599-9380-DE7A8218D2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696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B533D-2D42-905C-A13A-031F7D3D2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B7264A-4ABD-E5A8-F37C-06A8A6E587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D6ADAF-AA65-48C1-C687-05BA926B4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E3F8A-C311-4252-90CE-A67021DD0C45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0849E2-DF04-2667-6F7B-3E5D3D51C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1F0CA6-A8B8-B35D-1AD3-E3BE1FB35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271E5-6F1E-4599-9380-DE7A8218D2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086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B57B6-5FAE-E7E7-26B7-10DA5FBB4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2A8129-5ACB-AF28-512B-7DE9DC187D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64CE90-A25A-6E04-2F92-B75F7DFBF7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4CB8F6-13CE-37F7-DBC4-EB46A5A48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E3F8A-C311-4252-90CE-A67021DD0C45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B01F6D-A80C-3CFB-1F6E-F6D0186A6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369897-B85D-FB6B-BDCF-9B846A081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271E5-6F1E-4599-9380-DE7A8218D2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69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CD12C-63CE-D7A6-43A5-F946143E9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1C593F-3087-206F-869F-1B57CE3185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A2C8E7-5E7D-BB03-AD7C-D3CDA8881E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EEDEAE-3599-1627-7AB5-401A42A121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64E487-0146-3460-60CB-0507BF659E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BDB4C53-D9B1-FF1E-E1DC-7E099CB76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E3F8A-C311-4252-90CE-A67021DD0C45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C10E840-A912-D270-ACD5-417A53292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F205962-3A62-5769-D850-B07223E75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271E5-6F1E-4599-9380-DE7A8218D2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463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7CD647-0602-AC7B-E080-AF3A82D8E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F96478-773D-17FB-33B8-27C4F391B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E3F8A-C311-4252-90CE-A67021DD0C45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274805-2925-06FA-54DF-B0163DA40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E816BF-34AB-2D65-FCCC-4B21A5872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271E5-6F1E-4599-9380-DE7A8218D2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186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3EE69D-9E8C-BCBC-0220-135402B1D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E3F8A-C311-4252-90CE-A67021DD0C45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E07B562-CCE2-3B5D-9348-ADDAD1AD5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5E34C4-9B39-997C-8D57-C51D7E233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271E5-6F1E-4599-9380-DE7A8218D2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595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C0BEE-029D-9411-BCFA-46C2E976B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5513B9-E11A-4D9C-BE22-9280DDABB3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529256-4BEB-AF31-6834-7A63F016EB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2F6C84-F22E-A72F-BF39-1CC3C84AE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E3F8A-C311-4252-90CE-A67021DD0C45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1B832A-7281-5C7E-8ECD-87D49507E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A1F0BC-9289-055D-530A-864259528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271E5-6F1E-4599-9380-DE7A8218D2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300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91852-EF41-9228-FC3A-199F185AC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DE9B04-94B6-D99E-941E-F6AB3BDB0A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2A45B6-CB8A-D514-B237-81E44756EE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DBD026-4A4E-622A-716B-03C1E8BA7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E3F8A-C311-4252-90CE-A67021DD0C45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CC96EC-EAAB-A7EC-D96B-4E4D3CA40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36772A-B0BB-65DE-21AA-7F75F2E02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271E5-6F1E-4599-9380-DE7A8218D2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609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D0D9FA9-EA08-A6E8-BC6D-C85CE4D8B1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1C5980-628A-D074-6357-F97EDC662F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121B30-7ABC-35BF-6FAA-5723D5E14E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E3F8A-C311-4252-90CE-A67021DD0C45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90E6FB-659D-C317-E545-1FAAAF38E9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23010F-9E42-9615-C484-FC8881DDF3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271E5-6F1E-4599-9380-DE7A8218D2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781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D2EF2-726E-D46A-FFE9-448EFA40305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Interpreting Motion Graphs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26A7D5-6AD1-FE79-F41F-485FDFF4915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8258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76A3C-C928-D5AE-FA29-CB8B8553A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Distance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212BC0F-809F-CF02-3AAE-83A87F8729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F2CB2661-F4DB-15D4-6AEB-86B9FCD289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9045" y="2430549"/>
            <a:ext cx="3953910" cy="3384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67706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76A3C-C928-D5AE-FA29-CB8B8553A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Speed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212BC0F-809F-CF02-3AAE-83A87F8729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BBA5693-9310-1CD8-28E1-FAFB8A3D60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0948" y="2610678"/>
            <a:ext cx="6450103" cy="29177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071115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76A3C-C928-D5AE-FA29-CB8B8553A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Distance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212BC0F-809F-CF02-3AAE-83A87F8729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9EB58A0-68C2-CD96-E079-C2079AEE51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7" y="2055449"/>
            <a:ext cx="3962386" cy="37024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894747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76A3C-C928-D5AE-FA29-CB8B8553A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Speed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EAB23E1-36D9-3D85-0D80-CD6E378BF5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0875" y="1969546"/>
            <a:ext cx="2830249" cy="43594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90998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76A3C-C928-D5AE-FA29-CB8B8553A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Speed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212BC0F-809F-CF02-3AAE-83A87F8729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9EB58A0-68C2-CD96-E079-C2079AEE51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7" y="2055449"/>
            <a:ext cx="3962386" cy="37024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399704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76A3C-C928-D5AE-FA29-CB8B8553A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Distance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212BC0F-809F-CF02-3AAE-83A87F8729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F2CB2661-F4DB-15D4-6AEB-86B9FCD289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9045" y="2430549"/>
            <a:ext cx="3953910" cy="3384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3589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76A3C-C928-D5AE-FA29-CB8B8553A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Distance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212BC0F-809F-CF02-3AAE-83A87F8729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8932E6A-64DC-CD5F-B8FE-467A1CF77C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2779" y="2178547"/>
            <a:ext cx="5506441" cy="29235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078729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76A3C-C928-D5AE-FA29-CB8B8553A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Speed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212BC0F-809F-CF02-3AAE-83A87F8729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61731A9-C1D0-4AC5-9FA0-DD1EC4ADF8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43" y="2434574"/>
            <a:ext cx="4762513" cy="35062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250049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76A3C-C928-D5AE-FA29-CB8B8553A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Speed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212BC0F-809F-CF02-3AAE-83A87F8729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6ED170A0-2F05-0A57-F47C-4E6A2C16E6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0944" y="2092459"/>
            <a:ext cx="4710112" cy="3817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78221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76A3C-C928-D5AE-FA29-CB8B8553A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Distance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31E90BF-8F20-2F39-418A-0AE7014296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EE41C7A-78E5-4AFD-9221-040591D820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9211" y="1509075"/>
            <a:ext cx="2833577" cy="46678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84374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76A3C-C928-D5AE-FA29-CB8B8553A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Speed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31E90BF-8F20-2F39-418A-0AE7014296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EE41C7A-78E5-4AFD-9221-040591D820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9211" y="1509075"/>
            <a:ext cx="2833577" cy="46678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599319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76A3C-C928-D5AE-FA29-CB8B8553A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Speed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212BC0F-809F-CF02-3AAE-83A87F8729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8932E6A-64DC-CD5F-B8FE-467A1CF77C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2779" y="2178547"/>
            <a:ext cx="5506441" cy="29235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559832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76A3C-C928-D5AE-FA29-CB8B8553A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Distance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212BC0F-809F-CF02-3AAE-83A87F8729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D55129C-B624-EDBF-7508-485F744269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132" y="2027003"/>
            <a:ext cx="4467735" cy="394858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747284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76A3C-C928-D5AE-FA29-CB8B8553A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Speed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212BC0F-809F-CF02-3AAE-83A87F8729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BBA5693-9310-1CD8-28E1-FAFB8A3D60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0948" y="2610678"/>
            <a:ext cx="6450103" cy="29177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08229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76A3C-C928-D5AE-FA29-CB8B8553A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Distance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212BC0F-809F-CF02-3AAE-83A87F8729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DD7617B-352C-9EFB-1A07-A97710E8C0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7759" y="2511975"/>
            <a:ext cx="4536481" cy="36649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943099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76A3C-C928-D5AE-FA29-CB8B8553A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Distance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212BC0F-809F-CF02-3AAE-83A87F8729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8932E6A-64DC-CD5F-B8FE-467A1CF77C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2779" y="2178547"/>
            <a:ext cx="5506441" cy="29235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78488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76A3C-C928-D5AE-FA29-CB8B8553A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Speed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212BC0F-809F-CF02-3AAE-83A87F8729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D55129C-B624-EDBF-7508-485F744269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132" y="2027003"/>
            <a:ext cx="4467735" cy="394858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12648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76A3C-C928-D5AE-FA29-CB8B8553A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Distance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212BC0F-809F-CF02-3AAE-83A87F8729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6ED170A0-2F05-0A57-F47C-4E6A2C16E6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0944" y="2092459"/>
            <a:ext cx="4710112" cy="3817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3725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76A3C-C928-D5AE-FA29-CB8B8553A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Distance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EAB23E1-36D9-3D85-0D80-CD6E378BF5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0875" y="1969546"/>
            <a:ext cx="2830249" cy="43594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382543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76A3C-C928-D5AE-FA29-CB8B8553A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Distance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212BC0F-809F-CF02-3AAE-83A87F8729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61731A9-C1D0-4AC5-9FA0-DD1EC4ADF8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43" y="2434574"/>
            <a:ext cx="4762513" cy="35062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473400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76A3C-C928-D5AE-FA29-CB8B8553A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Speed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31E90BF-8F20-2F39-418A-0AE7014296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EE41C7A-78E5-4AFD-9221-040591D820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9211" y="1509075"/>
            <a:ext cx="2833577" cy="46678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2306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76A3C-C928-D5AE-FA29-CB8B8553A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Speed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212BC0F-809F-CF02-3AAE-83A87F8729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8932E6A-64DC-CD5F-B8FE-467A1CF77C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2779" y="2178547"/>
            <a:ext cx="5506441" cy="29235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7481475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76A3C-C928-D5AE-FA29-CB8B8553A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Distance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212BC0F-809F-CF02-3AAE-83A87F8729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9EB58A0-68C2-CD96-E079-C2079AEE51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7" y="2055449"/>
            <a:ext cx="3962386" cy="37024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6971644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76A3C-C928-D5AE-FA29-CB8B8553A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Distance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212BC0F-809F-CF02-3AAE-83A87F8729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DD7617B-352C-9EFB-1A07-A97710E8C0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7759" y="2511975"/>
            <a:ext cx="4536481" cy="36649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2736053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76A3C-C928-D5AE-FA29-CB8B8553A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Distance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212BC0F-809F-CF02-3AAE-83A87F8729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BBA5693-9310-1CD8-28E1-FAFB8A3D60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0948" y="2610678"/>
            <a:ext cx="6450103" cy="29177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9874247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76A3C-C928-D5AE-FA29-CB8B8553A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Speed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EAB23E1-36D9-3D85-0D80-CD6E378BF5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0875" y="1969546"/>
            <a:ext cx="2830249" cy="43594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9891635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76A3C-C928-D5AE-FA29-CB8B8553A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Speed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212BC0F-809F-CF02-3AAE-83A87F8729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6ED170A0-2F05-0A57-F47C-4E6A2C16E6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0944" y="2092459"/>
            <a:ext cx="4710112" cy="3817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78244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76A3C-C928-D5AE-FA29-CB8B8553A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Speed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212BC0F-809F-CF02-3AAE-83A87F8729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61731A9-C1D0-4AC5-9FA0-DD1EC4ADF8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43" y="2434574"/>
            <a:ext cx="4762513" cy="35062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0176805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76A3C-C928-D5AE-FA29-CB8B8553A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Speed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212BC0F-809F-CF02-3AAE-83A87F8729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DD7617B-352C-9EFB-1A07-A97710E8C0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7759" y="2511975"/>
            <a:ext cx="4536481" cy="36649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5191386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76A3C-C928-D5AE-FA29-CB8B8553A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Speed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212BC0F-809F-CF02-3AAE-83A87F8729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BBA5693-9310-1CD8-28E1-FAFB8A3D60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0948" y="2610678"/>
            <a:ext cx="6450103" cy="29177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0103034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76A3C-C928-D5AE-FA29-CB8B8553A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Speed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212BC0F-809F-CF02-3AAE-83A87F8729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9EB58A0-68C2-CD96-E079-C2079AEE51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7" y="2055449"/>
            <a:ext cx="3962386" cy="37024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7159592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76A3C-C928-D5AE-FA29-CB8B8553A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Speed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EAB23E1-36D9-3D85-0D80-CD6E378BF5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0875" y="1969546"/>
            <a:ext cx="2830249" cy="43594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46322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76A3C-C928-D5AE-FA29-CB8B8553A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Distance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212BC0F-809F-CF02-3AAE-83A87F8729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DD7617B-352C-9EFB-1A07-A97710E8C0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7759" y="2511975"/>
            <a:ext cx="4536481" cy="36649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7379986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76A3C-C928-D5AE-FA29-CB8B8553A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Distance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212BC0F-809F-CF02-3AAE-83A87F8729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F2CB2661-F4DB-15D4-6AEB-86B9FCD289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9045" y="2430549"/>
            <a:ext cx="3953910" cy="3384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538254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76A3C-C928-D5AE-FA29-CB8B8553A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Speed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212BC0F-809F-CF02-3AAE-83A87F8729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D55129C-B624-EDBF-7508-485F744269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132" y="2027003"/>
            <a:ext cx="4467735" cy="394858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4712354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76A3C-C928-D5AE-FA29-CB8B8553A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Speed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31E90BF-8F20-2F39-418A-0AE7014296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EE41C7A-78E5-4AFD-9221-040591D820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9211" y="1509075"/>
            <a:ext cx="2833577" cy="46678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9651313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76A3C-C928-D5AE-FA29-CB8B8553A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Distance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212BC0F-809F-CF02-3AAE-83A87F8729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61731A9-C1D0-4AC5-9FA0-DD1EC4ADF8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43" y="2434574"/>
            <a:ext cx="4762513" cy="35062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6080842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76A3C-C928-D5AE-FA29-CB8B8553A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Distance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212BC0F-809F-CF02-3AAE-83A87F8729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8932E6A-64DC-CD5F-B8FE-467A1CF77C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2779" y="2178547"/>
            <a:ext cx="5506441" cy="29235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7363889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76A3C-C928-D5AE-FA29-CB8B8553A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Distance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212BC0F-809F-CF02-3AAE-83A87F8729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F2CB2661-F4DB-15D4-6AEB-86B9FCD289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9045" y="2430549"/>
            <a:ext cx="3953910" cy="3384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869920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76A3C-C928-D5AE-FA29-CB8B8553A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Distance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212BC0F-809F-CF02-3AAE-83A87F8729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9EB58A0-68C2-CD96-E079-C2079AEE51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7" y="2055449"/>
            <a:ext cx="3962386" cy="37024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2540666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76A3C-C928-D5AE-FA29-CB8B8553A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Distance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EAB23E1-36D9-3D85-0D80-CD6E378BF5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0875" y="1969546"/>
            <a:ext cx="2830249" cy="43594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2808058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76A3C-C928-D5AE-FA29-CB8B8553A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Speed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212BC0F-809F-CF02-3AAE-83A87F8729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DD7617B-352C-9EFB-1A07-A97710E8C0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7759" y="2511975"/>
            <a:ext cx="4536481" cy="36649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5771663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76A3C-C928-D5AE-FA29-CB8B8553A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Speed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212BC0F-809F-CF02-3AAE-83A87F8729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8932E6A-64DC-CD5F-B8FE-467A1CF77C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2779" y="2178547"/>
            <a:ext cx="5506441" cy="29235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52188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76A3C-C928-D5AE-FA29-CB8B8553A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Speed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212BC0F-809F-CF02-3AAE-83A87F8729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6ED170A0-2F05-0A57-F47C-4E6A2C16E6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0944" y="2092459"/>
            <a:ext cx="4710112" cy="3817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89939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76A3C-C928-D5AE-FA29-CB8B8553A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Speed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212BC0F-809F-CF02-3AAE-83A87F8729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61731A9-C1D0-4AC5-9FA0-DD1EC4ADF8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43" y="2434574"/>
            <a:ext cx="4762513" cy="35062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9561439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76A3C-C928-D5AE-FA29-CB8B8553A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Speed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212BC0F-809F-CF02-3AAE-83A87F8729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D55129C-B624-EDBF-7508-485F744269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132" y="2027003"/>
            <a:ext cx="4467735" cy="394858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3359329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76A3C-C928-D5AE-FA29-CB8B8553A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Distance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212BC0F-809F-CF02-3AAE-83A87F8729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6ED170A0-2F05-0A57-F47C-4E6A2C16E6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0944" y="2092459"/>
            <a:ext cx="4710112" cy="3817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01332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76A3C-C928-D5AE-FA29-CB8B8553A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Speed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EAB23E1-36D9-3D85-0D80-CD6E378BF5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0875" y="1969546"/>
            <a:ext cx="2830249" cy="43594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0265445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76A3C-C928-D5AE-FA29-CB8B8553A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Speed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212BC0F-809F-CF02-3AAE-83A87F8729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DD7617B-352C-9EFB-1A07-A97710E8C0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7759" y="2511975"/>
            <a:ext cx="4536481" cy="36649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1888136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76A3C-C928-D5AE-FA29-CB8B8553A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Distance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212BC0F-809F-CF02-3AAE-83A87F8729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BBA5693-9310-1CD8-28E1-FAFB8A3D60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0948" y="2610678"/>
            <a:ext cx="6450103" cy="29177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9020206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76A3C-C928-D5AE-FA29-CB8B8553A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Distance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212BC0F-809F-CF02-3AAE-83A87F8729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D55129C-B624-EDBF-7508-485F744269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132" y="2027003"/>
            <a:ext cx="4467735" cy="394858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5944223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76A3C-C928-D5AE-FA29-CB8B8553A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Speed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EAB23E1-36D9-3D85-0D80-CD6E378BF5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0875" y="1969546"/>
            <a:ext cx="2830249" cy="43594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1699513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76A3C-C928-D5AE-FA29-CB8B8553A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Distance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212BC0F-809F-CF02-3AAE-83A87F8729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6ED170A0-2F05-0A57-F47C-4E6A2C16E6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0944" y="2092459"/>
            <a:ext cx="4710112" cy="3817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703024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76A3C-C928-D5AE-FA29-CB8B8553A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Distance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212BC0F-809F-CF02-3AAE-83A87F8729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61731A9-C1D0-4AC5-9FA0-DD1EC4ADF8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43" y="2434574"/>
            <a:ext cx="4762513" cy="35062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11352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76A3C-C928-D5AE-FA29-CB8B8553A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Distance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212BC0F-809F-CF02-3AAE-83A87F8729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BBA5693-9310-1CD8-28E1-FAFB8A3D60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0948" y="2610678"/>
            <a:ext cx="6450103" cy="29177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253991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76A3C-C928-D5AE-FA29-CB8B8553A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Distance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EAB23E1-36D9-3D85-0D80-CD6E378BF5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0875" y="1969546"/>
            <a:ext cx="2830249" cy="43594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7412221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A11112-1087-7EB2-6A19-B8F709FD4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Time Formula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316CF7-79A5-1B24-A449-76AA2A9359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52589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14F485-A845-D7F0-FF79-9F82D7B3B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Speed Formula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72AC9-BA14-B9E6-41C5-91C980E386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32813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35B0F-CE9D-591D-8589-E4FDAE49BB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Distance Formula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858063-24DE-202C-8C5F-2BF612CFC4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34687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62C3C8-1A17-CF52-4F95-E7EE4D23A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Speed Formula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8524F2-A640-7A38-B456-70775FD4E2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99652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5FDCE-3A30-9030-850F-02B05E8B8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Distance Formula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75B4D9-628F-EC8A-1863-B91F488037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36794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493AA-3E91-2D2C-6D42-EB8A69367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Time Formula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DFE58B-FE5A-E4A3-FCEB-D10F196FA0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87758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3743B-ACCA-C299-DB3C-17E237BB3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Speed Formula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C2DBBF-B884-22A7-0B8D-BEB167CCCF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01163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5878CF-D613-6549-07E7-CCCF4E87C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Distance Formula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3D36F1-275F-2464-C143-5B502DA027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12549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F4D38-F9A7-5067-5921-7A2036E85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Time Formula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D4BB34-A7F4-2CFE-2D63-4E8DF3AE9A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6804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76A3C-C928-D5AE-FA29-CB8B8553A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Speed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212BC0F-809F-CF02-3AAE-83A87F8729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9EB58A0-68C2-CD96-E079-C2079AEE51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7" y="2055449"/>
            <a:ext cx="3962386" cy="37024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442459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76A3C-C928-D5AE-FA29-CB8B8553A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Distance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212BC0F-809F-CF02-3AAE-83A87F8729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D55129C-B624-EDBF-7508-485F744269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132" y="2027003"/>
            <a:ext cx="4467735" cy="394858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308465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76A3C-C928-D5AE-FA29-CB8B8553A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Distance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31E90BF-8F20-2F39-418A-0AE7014296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EE41C7A-78E5-4AFD-9221-040591D820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9211" y="1509075"/>
            <a:ext cx="2833577" cy="46678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037172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704</TotalTime>
  <Words>80</Words>
  <Application>Microsoft Office PowerPoint</Application>
  <PresentationFormat>Widescreen</PresentationFormat>
  <Paragraphs>69</Paragraphs>
  <Slides>69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69</vt:i4>
      </vt:variant>
    </vt:vector>
  </HeadingPairs>
  <TitlesOfParts>
    <vt:vector size="73" baseType="lpstr">
      <vt:lpstr>Arial</vt:lpstr>
      <vt:lpstr>Calibri</vt:lpstr>
      <vt:lpstr>Calibri Light</vt:lpstr>
      <vt:lpstr>Office Theme</vt:lpstr>
      <vt:lpstr>Interpreting Motion Graphs</vt:lpstr>
      <vt:lpstr>Speed</vt:lpstr>
      <vt:lpstr>Speed</vt:lpstr>
      <vt:lpstr>Distance</vt:lpstr>
      <vt:lpstr>Speed</vt:lpstr>
      <vt:lpstr>Distance</vt:lpstr>
      <vt:lpstr>Speed</vt:lpstr>
      <vt:lpstr>Distance</vt:lpstr>
      <vt:lpstr>Distance</vt:lpstr>
      <vt:lpstr>Distance</vt:lpstr>
      <vt:lpstr>Speed</vt:lpstr>
      <vt:lpstr>Distance</vt:lpstr>
      <vt:lpstr>Speed</vt:lpstr>
      <vt:lpstr>Speed</vt:lpstr>
      <vt:lpstr>Distance</vt:lpstr>
      <vt:lpstr>Distance</vt:lpstr>
      <vt:lpstr>Speed</vt:lpstr>
      <vt:lpstr>Speed</vt:lpstr>
      <vt:lpstr>Distance</vt:lpstr>
      <vt:lpstr>Speed</vt:lpstr>
      <vt:lpstr>Distance</vt:lpstr>
      <vt:lpstr>Speed</vt:lpstr>
      <vt:lpstr>Distance</vt:lpstr>
      <vt:lpstr>Distance</vt:lpstr>
      <vt:lpstr>Speed</vt:lpstr>
      <vt:lpstr>Distance</vt:lpstr>
      <vt:lpstr>Distance</vt:lpstr>
      <vt:lpstr>Distance</vt:lpstr>
      <vt:lpstr>Speed</vt:lpstr>
      <vt:lpstr>Distance</vt:lpstr>
      <vt:lpstr>Distance</vt:lpstr>
      <vt:lpstr>Distance</vt:lpstr>
      <vt:lpstr>Speed</vt:lpstr>
      <vt:lpstr>Speed</vt:lpstr>
      <vt:lpstr>Speed</vt:lpstr>
      <vt:lpstr>Speed</vt:lpstr>
      <vt:lpstr>Speed</vt:lpstr>
      <vt:lpstr>Speed</vt:lpstr>
      <vt:lpstr>Speed</vt:lpstr>
      <vt:lpstr>Distance</vt:lpstr>
      <vt:lpstr>Speed</vt:lpstr>
      <vt:lpstr>Speed</vt:lpstr>
      <vt:lpstr>Distance</vt:lpstr>
      <vt:lpstr>Distance</vt:lpstr>
      <vt:lpstr>Distance</vt:lpstr>
      <vt:lpstr>Distance</vt:lpstr>
      <vt:lpstr>Distance</vt:lpstr>
      <vt:lpstr>Speed</vt:lpstr>
      <vt:lpstr>Speed</vt:lpstr>
      <vt:lpstr>Speed</vt:lpstr>
      <vt:lpstr>Speed</vt:lpstr>
      <vt:lpstr>Distance</vt:lpstr>
      <vt:lpstr>Speed</vt:lpstr>
      <vt:lpstr>Speed</vt:lpstr>
      <vt:lpstr>Distance</vt:lpstr>
      <vt:lpstr>Distance</vt:lpstr>
      <vt:lpstr>Speed</vt:lpstr>
      <vt:lpstr>Distance</vt:lpstr>
      <vt:lpstr>Distance</vt:lpstr>
      <vt:lpstr>Distance</vt:lpstr>
      <vt:lpstr>Time Formula</vt:lpstr>
      <vt:lpstr>Speed Formula</vt:lpstr>
      <vt:lpstr>Distance Formula</vt:lpstr>
      <vt:lpstr>Speed Formula</vt:lpstr>
      <vt:lpstr>Distance Formula</vt:lpstr>
      <vt:lpstr>Time Formula</vt:lpstr>
      <vt:lpstr>Speed Formula</vt:lpstr>
      <vt:lpstr>Distance Formula</vt:lpstr>
      <vt:lpstr>Time Formula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Interpreting Motion Graphs</dc:title>
  <dc:creator>Minh Le (Freedom Middle School)</dc:creator>
  <cp:lastModifiedBy>Minh Le (Freedom Middle School)</cp:lastModifiedBy>
  <cp:revision>3</cp:revision>
  <dcterms:created xsi:type="dcterms:W3CDTF">2023-01-26T15:01:18Z</dcterms:created>
  <dcterms:modified xsi:type="dcterms:W3CDTF">2024-01-11T21:33:26Z</dcterms:modified>
</cp:coreProperties>
</file>